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6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43F71-FC1D-44FE-AF59-1FDFF075B246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2D2E24-4272-4AB4-BB80-772A83C11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7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34DA29-C262-421F-BAF0-F944AB02AC0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198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4E10-8638-4299-84EF-4CDA9246B247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B70C-0B29-42C9-BB54-6BB1B39DB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50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4E10-8638-4299-84EF-4CDA9246B247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B70C-0B29-42C9-BB54-6BB1B39DB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87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4E10-8638-4299-84EF-4CDA9246B247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B70C-0B29-42C9-BB54-6BB1B39DB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0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4E10-8638-4299-84EF-4CDA9246B247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B70C-0B29-42C9-BB54-6BB1B39DB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0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4E10-8638-4299-84EF-4CDA9246B247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B70C-0B29-42C9-BB54-6BB1B39DB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9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4E10-8638-4299-84EF-4CDA9246B247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B70C-0B29-42C9-BB54-6BB1B39DB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41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4E10-8638-4299-84EF-4CDA9246B247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B70C-0B29-42C9-BB54-6BB1B39DB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352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4E10-8638-4299-84EF-4CDA9246B247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B70C-0B29-42C9-BB54-6BB1B39DB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267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4E10-8638-4299-84EF-4CDA9246B247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B70C-0B29-42C9-BB54-6BB1B39DB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2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4E10-8638-4299-84EF-4CDA9246B247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B70C-0B29-42C9-BB54-6BB1B39DB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3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4E10-8638-4299-84EF-4CDA9246B247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B70C-0B29-42C9-BB54-6BB1B39DB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60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14E10-8638-4299-84EF-4CDA9246B247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AB70C-0B29-42C9-BB54-6BB1B39DB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74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sz="3600"/>
              <a:t>New Key Features of </a:t>
            </a:r>
            <a:br>
              <a:rPr lang="en-US" altLang="en-US" sz="3600"/>
            </a:br>
            <a:r>
              <a:rPr lang="en-US" altLang="en-US" sz="3600"/>
              <a:t>Gen 3 ERCs</a:t>
            </a:r>
            <a:endParaRPr lang="en-US" alt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Char char="l"/>
            </a:pPr>
            <a:r>
              <a:rPr lang="en-US" altLang="en-US" sz="1800">
                <a:solidFill>
                  <a:srgbClr val="000000"/>
                </a:solidFill>
              </a:rPr>
              <a:t>Build a </a:t>
            </a:r>
            <a:r>
              <a:rPr lang="en-US" altLang="en-US" sz="1800" b="1">
                <a:solidFill>
                  <a:srgbClr val="000000"/>
                </a:solidFill>
              </a:rPr>
              <a:t>culture of discovery and innovation</a:t>
            </a:r>
            <a:r>
              <a:rPr lang="en-US" altLang="en-US" sz="1800">
                <a:solidFill>
                  <a:srgbClr val="000000"/>
                </a:solidFill>
              </a:rPr>
              <a:t> in academe</a:t>
            </a:r>
            <a:r>
              <a:rPr lang="en-US" altLang="en-US" sz="1800"/>
              <a:t> </a:t>
            </a:r>
            <a:endParaRPr lang="en-US" altLang="en-US" sz="180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Monotype Sorts" pitchFamily="2" charset="2"/>
              <a:buChar char="l"/>
            </a:pPr>
            <a:r>
              <a:rPr lang="en-US" altLang="en-US" sz="1800"/>
              <a:t>Link scientific discovery to technological innovation by </a:t>
            </a:r>
            <a:r>
              <a:rPr lang="en-US" altLang="en-US" sz="1800" b="1"/>
              <a:t>directly engaging small innovative firms in the ERC’s research teams</a:t>
            </a:r>
            <a:r>
              <a:rPr lang="en-US" altLang="en-US" sz="1800"/>
              <a:t> to carry out </a:t>
            </a:r>
            <a:r>
              <a:rPr lang="en-US" altLang="en-US" sz="1800" b="1"/>
              <a:t>translational research to speed innovation</a:t>
            </a:r>
            <a:endParaRPr lang="en-US" altLang="en-US" sz="180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Monotype Sorts" pitchFamily="2" charset="2"/>
              <a:buChar char="l"/>
            </a:pPr>
            <a:r>
              <a:rPr lang="en-US" altLang="en-US" sz="1800"/>
              <a:t>Build </a:t>
            </a:r>
            <a:r>
              <a:rPr lang="en-US" altLang="en-US" sz="1800" b="1"/>
              <a:t>partnerships</a:t>
            </a:r>
            <a:r>
              <a:rPr lang="en-US" altLang="en-US" sz="1800"/>
              <a:t> with academic, state and local government, and other programs designed to stimulate entrepreneurship, start-up firms, and otherwise </a:t>
            </a:r>
            <a:r>
              <a:rPr lang="en-US" altLang="en-US" sz="1800" b="1"/>
              <a:t>speed the translation of academic knowledge into technological innovation</a:t>
            </a:r>
            <a:endParaRPr lang="en-US" altLang="en-US" sz="180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Monotype Sorts" pitchFamily="2" charset="2"/>
              <a:buChar char="l"/>
            </a:pPr>
            <a:r>
              <a:rPr lang="en-US" altLang="en-US" sz="1800" b="1"/>
              <a:t>Engage ERC students in all phases of the innovation process</a:t>
            </a:r>
            <a:r>
              <a:rPr lang="en-US" altLang="en-US" sz="1800"/>
              <a:t> so they understand what is required to translate fundamental knowledge discoveries into innovations </a:t>
            </a:r>
            <a:endParaRPr lang="en-US" altLang="en-US" sz="180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Monotype Sorts" pitchFamily="2" charset="2"/>
              <a:buChar char="l"/>
            </a:pPr>
            <a:r>
              <a:rPr lang="en-US" altLang="en-US" sz="1800" b="1"/>
              <a:t>Strategically designed education programs</a:t>
            </a:r>
            <a:r>
              <a:rPr lang="en-US" altLang="en-US" sz="1800"/>
              <a:t> to produce creative, innovative engineers</a:t>
            </a:r>
            <a:endParaRPr lang="en-US" altLang="en-US" sz="180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Monotype Sorts" pitchFamily="2" charset="2"/>
              <a:buChar char="l"/>
            </a:pPr>
            <a:r>
              <a:rPr lang="en-US" altLang="en-US" sz="1800"/>
              <a:t>Provide faculty and students with </a:t>
            </a:r>
            <a:r>
              <a:rPr lang="en-US" altLang="en-US" sz="1800" b="1"/>
              <a:t>cross-cultural, global research experiences</a:t>
            </a:r>
            <a:r>
              <a:rPr lang="en-US" altLang="en-US" sz="1800"/>
              <a:t> through </a:t>
            </a:r>
            <a:r>
              <a:rPr lang="en-US" altLang="en-US" sz="1800" b="1"/>
              <a:t>partnerships with foreign universities</a:t>
            </a:r>
            <a:r>
              <a:rPr lang="en-US" altLang="en-US" sz="1800"/>
              <a:t> or other means</a:t>
            </a:r>
            <a:endParaRPr lang="en-US" altLang="en-US" sz="180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Monotype Sorts" pitchFamily="2" charset="2"/>
              <a:buChar char="l"/>
            </a:pPr>
            <a:r>
              <a:rPr lang="en-US" altLang="en-US" sz="1800"/>
              <a:t>Build </a:t>
            </a:r>
            <a:r>
              <a:rPr lang="en-US" altLang="en-US" sz="1800" b="1"/>
              <a:t>long-term sustained partnerships with pre-college institutions</a:t>
            </a:r>
            <a:r>
              <a:rPr lang="en-US" altLang="en-US" sz="1800"/>
              <a:t> to increase the enrollment of domestic students in engineering and science degree programs</a:t>
            </a:r>
            <a:endParaRPr lang="en-US" altLang="en-US" sz="180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Monotype Sorts" pitchFamily="2" charset="2"/>
              <a:buChar char="l"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58858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142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New Key Features of  Gen 3 ERCs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Key Features of  Gen 3 ERCs</dc:title>
  <dc:creator>Courtland Lewis</dc:creator>
  <cp:lastModifiedBy>Courtland Lewis</cp:lastModifiedBy>
  <cp:revision>1</cp:revision>
  <dcterms:created xsi:type="dcterms:W3CDTF">2017-10-18T15:09:59Z</dcterms:created>
  <dcterms:modified xsi:type="dcterms:W3CDTF">2017-10-18T15:11:33Z</dcterms:modified>
</cp:coreProperties>
</file>